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ECAAC6-362E-496D-9BC8-AEF5B29099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C0300D-C19E-4E1D-A3E5-EDDA6C296D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Age-standardised incidence of and mortality from female breast cancer, England and Wales, Rate per 100,000. Source: National Statistics website: www.statistics.gov.uk Crown copyright material is reproduced with the permission of the Controller of HMSO.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Human Reproduction Update vol. 11 no. 1 © European Society of Human Reproduction and Embryology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FEDA5E-B9DB-451D-B192-81F913CC3B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upd/dmh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January/February 2005, Pages 69–89,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https://doi.org/10.1093/humupd/dmh052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Age-standardised incidence of and mortality from female breast cancer, England and Wales, Rate per 100,000.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Age-standardised incidence of and mortality from female breast cancer, England and Wales, Rate per 100,000.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2024-09-20T05:19:36Z</dcterms:modified>
</cp:coreProperties>
</file>