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D1332-2747-4C83-A0F0-B340516F0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34F0A-07DC-4244-AB51-1CFC70E5C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Age-standardised incidence of and mortality from female breast cancer, England and Wales, Rate per 100,000. Source: National Statistics website: www.statistics.gov.uk Crown copyright material is reproduced with the permission of the Controller of HMSO.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Reproduction Update vol. 11 no. 1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7F53B-188D-431A-B698-818F2996F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h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January/February 2005, Pages 69–89,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https://doi.org/10.1093/humupd/dmh052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Age-standardised incidence of and mortality from female breast cancer, England and Wales, Rate per 100,000.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Age-standardised incidence of and mortality from female breast cancer, England and Wales, Rate per 100,000.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2024-05-11T02:57:17Z</dcterms:modified>
</cp:coreProperties>
</file>