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1B0DC1-711E-400C-BAD9-B890B1B2B9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868536-15EF-491D-BFD6-DAE8501F6B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Age-standardised incidence of and mortality from female breast cancer, England and Wales, Rate per 100,000. Source: National Statistics website: www.statistics.gov.uk Crown copyright material is reproduced with the permission of the Controller of HMSO.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Human Reproduction Update vol. 11 no. 1 © European Society of Human Reproduction and Embryology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CF5857-1A66-458A-8C59-A3C3F855B3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upd/dmh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 Update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January/February 2005, Pages 69–89,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https://doi.org/10.1093/humupd/dmh052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Age-standardised incidence of and mortality from female breast cancer, England and Wales, Rate per 100,000.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Age-standardised incidence of and mortality from female breast cancer, England and Wales, Rate per 100,000.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2024-09-19T07:25:48Z</dcterms:modified>
</cp:coreProperties>
</file>