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7E83A-1863-470C-A1D4-C83A32872E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F95F0B-2929-498A-A52C-C731338769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55E4A-B995-4662-A6C0-14E3EA83AF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2024-04-26T23:44:31Z</dcterms:modified>
</cp:coreProperties>
</file>