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2B7AC-0A71-444C-95BB-AC66BA5A15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0FD29-B9D0-4E3F-9AD1-48DEB1989A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A7357-FB20-4F5F-93D5-2C089B8FEF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2024-04-27T01:05:59Z</dcterms:modified>
</cp:coreProperties>
</file>