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6C020-9012-457F-8001-149041F18A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A613D8-CF2F-41C1-B2E8-DF50851AA9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(A) Superimposing 1 and 4 (yellow‐blue) onto RNaseA active site (red) in complex with cytidine 3′‐monophosphate (green). (B) tRNAPhe tertiary structure (blue backbone following the ribose‐phosphate chain) with the cleavage sites (red), magnesium ions (blue), spermine (green‐blue). The four main cleavage sites are denoted 1–4. Conjugate 1 cleaves sites 1, 2 and 4, conjugate 2 cleaves sites 1–3, conjugates 4 and 6 cleave sites 1 and 3 and conjugate 5 cleaves only at site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27AD7A-F4E8-4E55-B9BA-BC657B6056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1, 1 January 2004, Pages 151–157, </a:t>
            </a:r>
            <a:r>
              <a:rPr lang="en-US" altLang="en-US" sz="1000">
                <a:solidFill>
                  <a:srgbClr val="333333"/>
                </a:solidFill>
                <a:hlinkClick r:id="rId3"/>
              </a:rPr>
              <a:t>https://doi.org/10.1093/nar/gkh157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(A) Superimposing 1 and 4 (yellow‐blue) onto RNaseA active site (red) in complex with cytidine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Superimposing 1 and 4 (yellow‐blue) onto RNaseA active site (red) in complex with cytidine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2024-04-26T14:00:21Z</dcterms:modified>
</cp:coreProperties>
</file>