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A978B-ECB3-4A59-8E23-B7536738CA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DA1F5-455A-4691-B546-3A0646BF7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055055-D952-4785-A7EF-AF25951C79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2024-09-19T10:30:54Z</dcterms:modified>
</cp:coreProperties>
</file>