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E2CE98-97B0-410E-8517-C5FCCBC31EE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8B676F-24A5-4A30-A507-5BDCCE6BEAF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F00F04-418B-4E82-ABA9-2AC1640D0DE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2024-09-20T19:30:17Z</dcterms:modified>
</cp:coreProperties>
</file>