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E5529-79F1-4749-9464-A18DCB61AB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A1DC9-FB8E-4ED3-BC51-B3C97C0355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2402A-C0ED-4DAF-A401-8FE0B14549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2024-05-08T21:58:32Z</dcterms:modified>
</cp:coreProperties>
</file>