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2D9E9B-C221-4498-B550-590D5245F0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127A50-E363-4F3C-8899-0D91C1618C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Anatomy of expanding leaves (L1–L4) of Capparis spinosa. A, D, H and K, Cross‐sections of L1, L2, L3 and L4, respectively; B, E, I and L, paradermal sections through adaxial mesophyll of the corresponding leaves; C, F, J and M, similar sections through abaxial mesophyll. In L1 (A–C) mesophyll cells are highly meristematic. In L2 (D–G) small ICS are shown (D–F). A mature stoma of the adaxial epidermis is shown in G. L3 possesses small, cylindrical mesophyll cells (H–J). In L4 (K–N) mesophyll is composed of highly vacuolated cells (K–M). This is also evident in the cross‐sectioned leaf shown in detail in N. Bars represent 50 µm (A, D, H and K) or 20 µm (all other micrographs).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950E13-C05C-45C9-B722-3D31691E09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g1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92, Issue 3, September 2003, Pages 377–383, </a:t>
            </a:r>
            <a:r>
              <a:rPr lang="en-US" altLang="en-US" sz="1000">
                <a:solidFill>
                  <a:srgbClr val="333333"/>
                </a:solidFill>
                <a:hlinkClick r:id="rId3"/>
              </a:rPr>
              <a:t>https://doi.org/10.1093/aob/mcg149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Anatomy of expanding leaves (L1–L4) of Capparis spinosa. A, D, H and K, Cross‐sections of L1, L2, L3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Anatomy of expanding leaves (L1–L4) of Capparis spinosa. A, D, H and K, Cross‐sections of L1, L2, L3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2024-04-27T02:05:23Z</dcterms:modified>
</cp:coreProperties>
</file>