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D1DC67-30B3-44A8-BA96-CDFC7496CE6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6F0C7D-F903-4E59-A6FF-E875C643735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mRS of patients with spontaneous intracerebral haemorrhage (sICH) and AVM-related ICH (AVM-ICH) at 12 months stratified by 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(2008).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E170EB-CCA4-42EF-BA0A-8B762459312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n31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132, Issue 2, February 2009, Pages 537–543,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https://doi.org/10.1093/brain/awn318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Comparison of mRS of patients with spontaneous intracerebral haemorrhage (sICH) and AVM-related ICH (AVM-ICH)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 Comparison of mRS of patients with spontaneous intracerebral haemorrhage (sICH) and AVM-related ICH (AVM-ICH)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2024-04-27T00:26:24Z</dcterms:modified>
</cp:coreProperties>
</file>