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A989E7-4FB4-4F28-AD00-A30BF8EB5A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664FD-0882-4931-B508-D551CA4EDC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D575CF-320D-4A56-B949-97016DA4DF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2024-04-26T07:34:19Z</dcterms:modified>
</cp:coreProperties>
</file>