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0F401-EB7C-42C8-84D7-97539D8563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E5AD3-E46D-4786-983F-B63D1DC953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Bias in the long-run effect, across α and ϕ for the LDV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48225-513F-4EFF-824F-F4B8E13ABD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Bias in the total effect, across α and ϕ for the ARMA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48225-513F-4EFF-824F-F4B8E13ABDA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RMSE across values of ϕ.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48225-513F-4EFF-824F-F4B8E13ABDA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n/mpj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an/mpj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an/mpj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14, Issue 2, Spring 2006, Pages 186–205,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https://doi.org/10.1093/pan/mpj006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Bias in the long-run effect, across α and ϕ for the LDV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32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14, Issue 2, Spring 2006, Pages 186–205,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https://doi.org/10.1093/pan/mpj006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Bias in the total effect, across α and ϕ for the ARMA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14, Issue 2, Spring 2006, Pages 186–205,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https://doi.org/10.1093/pan/mpj006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Comparison of RMSE across values of ϕ.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83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Bias in the long-run effect, across α and ϕ for the LDV model.
</vt:lpstr>
      <vt:lpstr>Fig. 2 Bias in the total effect, across α and ϕ for the ARMA model.
</vt:lpstr>
      <vt:lpstr>Fig. 3 Comparison of RMSE across values of ϕ.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2024-04-26T12:07:31Z</dcterms:modified>
</cp:coreProperties>
</file>