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36D31-2E55-40C1-9A4A-509764FB2A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354E8-1AAB-494F-8B93-F84B905774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CF524-7E02-43BD-922E-765359F4A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2024-04-26T06:37:42Z</dcterms:modified>
</cp:coreProperties>
</file>