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DD8D0-FFF7-4846-AE36-D738F98E8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7DCD7-5666-4319-86AD-ABC49A4672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Peak height analysis of nucleosome positions. Average helical rise profiles of mapped nucleosome positions in yeast for a 90-bp smoothing window. Average of 24 600 points with a peak height &gt;4 (red solid line); of 29 800 points with a peak height 2 (green solid line); of 5600 point with a peak height &lt;2 (blue solid line); of 61 110 points previously shown in Fig. 1A with a 90-bp smoothing window (black solid line). Black dots with (146-bp long) horizontal bars mark positions of mapped nucleosomes. Colour figures can be found in the online version of this paper.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Kazusa DNA Research InstituteThis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309E2-E229-463B-AA55-9C51EA0F4F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r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19, Issue 1, February 2012, Pages 81–90,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https://doi.org/10.1093/dnares/dsr043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Peak height analysis of nucleosome positions. Average helical rise profiles of mapped nucleosome positions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Peak height analysis of nucleosome positions. Average helical rise profiles of mapped nucleosome positions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2024-04-26T05:28:17Z</dcterms:modified>
</cp:coreProperties>
</file>