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1A9301-F1E0-48E3-B34F-59F0D4CBD8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A97946-3D48-4CFC-8E7D-45FCDE5AB1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 on September 11, 2001, reported by adult civilian survivors of the attacks on the World Trade Center. Total n = 3,271; missing n = 11.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2010. Published by Oxford University Press on behalf of the Johns Hopkins Bloomberg School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186383-6BD7-4A78-9F8F-CF23D97706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 of direct exposure and posttraumatic stress symptoms among adult civilian survivors of the attacks on the World Trade Center. Total n = 3,271; n = 102 and mean PTSD Checklist, Stressor-Specific Version (PCL-S) score = 25 at exposure severity score 0; n = 691 and mean PCL-S score = 28 at exposure severity score 1; n = 1272 and mean PCL-S score = 28 at exposure severity score 2; n = 901 and mean PCL-s score 32 at exposure severity score 3; n = 248 and mean PCL-S score = 44 at exposure severity score 4; and n = 17 and mean PCL score = 42 at exposure severity score 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2010. Published by Oxford University Press on behalf of the Johns Hopkins Bloomberg School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186383-6BD7-4A78-9F8F-CF23D977067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q3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e/kwq3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173, Issue 3, 1 February 2011, Pages 271–281,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https://doi.org/10.1093/aje/kwq372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Location on September 11, 2001, reported by adult civilian survivors of the attacks on the World Trade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548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173, Issue 3, 1 February 2011, Pages 271–281,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https://doi.org/10.1093/aje/kwq372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Relation of direct exposure and posttraumatic stress symptoms among adult civilian survivors of the attacks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683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Location on September 11, 2001, reported by adult civilian survivors of the attacks on the World Trade ...</vt:lpstr>
      <vt:lpstr>Figure 2. Relation of direct exposure and posttraumatic stress symptoms among adult civilian survivors of the attacks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2024-04-26T21:24:02Z</dcterms:modified>
</cp:coreProperties>
</file>