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D9D44-376E-4C48-A21C-44F8A71579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C5F29E-FF76-4DBD-9837-27F79DB570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to tamoxifen discontinuation.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16E7F6-DC0A-429A-A238-9EB458AE53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r4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2012, Pages 1471–1474,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https://doi.org/10.1093/annonc/mdr459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Time to tamoxifen discontinuation.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91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Time to tamoxifen discontinuation.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2024-09-20T12:55:00Z</dcterms:modified>
</cp:coreProperties>
</file>