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316B4-B731-4274-A587-8CF7174DC5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917EF-9038-4CFB-90CE-372235AFA5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tamoxifen discontinuation.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24505-A3F8-48F1-BBF6-853F495E19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r4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2012, Pages 1471–1474,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https://doi.org/10.1093/annonc/mdr459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 to tamoxifen discontinuation.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91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 to tamoxifen discontinuation.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2024-09-19T06:49:26Z</dcterms:modified>
</cp:coreProperties>
</file>