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2316B4-B731-4274-A587-8CF7174DC5F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6917EF-9038-4CFB-90CE-372235AFA57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Time to tamoxifen discontinuation.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European Society for Medical Oncology.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724505-A3F8-48F1-BBF6-853F495E19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r45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6, June 2012, Pages 1471–1474,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https://doi.org/10.1093/annonc/mdr459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Time to tamoxifen discontinuation.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912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Time to tamoxifen discontinuation.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2024-09-19T06:49:26Z</dcterms:modified>
</cp:coreProperties>
</file>