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6C002-8C4A-4C40-BFFB-4C1CAB57A0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5A2A0A-248A-4FAB-9A93-E9D18D936B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of manually curated gene pair from H.sapiens (red underline) and Macaca.sp (blue underline). In this case, conditions of phylogenetic topologies, outgroup species (light gray background) and bootstrap values (two circles) are sufficient (refer to the text). Thus, the pair was defined as a manually curated ortholog.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82317B-4E0B-42E3-BCD7-5C370F9892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8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D787–D792, </a:t>
            </a:r>
            <a:r>
              <a:rPr lang="en-US" altLang="en-US" sz="1000">
                <a:solidFill>
                  <a:srgbClr val="333333"/>
                </a:solidFill>
                <a:hlinkClick r:id="rId3"/>
              </a:rPr>
              <a:t>https://doi.org/10.1093/nar/gkm878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of manually curated gene pair from H.sapiens (red underline) and Macaca.sp (blue underline).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example of manually curated gene pair from H.sapiens (red underline) and Macaca.sp (blue underline).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2024-04-26T13:02:15Z</dcterms:modified>
</cp:coreProperties>
</file>