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647A6-7322-44D5-BABE-CBF1EB8335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9CDA1-391B-4C43-89DC-31FC3C46FA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significant increase in volume for older adults who participated in an aerobic fitness training program, compared to nonaerobic (stretching and toning) control older adults. A and B, Neurologically oriented axial slices through the brain, at +2 and +34 mm, respectively, in stereotaxic space. C, Sagittal slice 2 mm to the right of the midline of the brain. Blue regions: Gray matter volume was increased for aerobic exercisers, relative to nonaerobic controls. Yellow regions: White matter volume was increased for aerobic exercisers, relative to controls. (See also Table 2.)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C4EDB-BECE-4744-9E29-7FC0F8CDF5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1.11.1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61, Issue 11, November 2006, Pages 1166–1170,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https://doi.org/10.1093/gerona/61.11.1166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Regions showing a significant increase in volume for older adults who participated in an aerobic fitness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53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Regions showing a significant increase in volume for older adults who participated in an aerobic fitness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2024-04-26T11:25:33Z</dcterms:modified>
</cp:coreProperties>
</file>