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CA10D6-DD39-49B0-BA12-8CBC8B6EA6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167428-15C6-4290-9B53-B353DDC0BD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H(X1): Entropy of a random variable X1:=E[ log⁡2(1P(X))]=−∑i=1mpi log⁡2(pi)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9A6B18-B174-445B-AD28-3B52E1ADF0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H(X1,X2): Joint entropy of the two random variables X1 and X2:=E[ log⁡2(1P(X1,X2))]=−∑i=1m∑j=1m′pij log⁡2(pij)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9A6B18-B174-445B-AD28-3B52E1ADF0E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H(X1|X2): Conditional entropy of the variable X1 given the variable X2:=E[ log⁡2(P(X2)P(X1,X2))]=−∑i=1m∑j=1m′pij log⁡2(pijp·j)=H(X1,X2)−H(X2)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9A6B18-B174-445B-AD28-3B52E1ADF0E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I(X1,X2): Mutual information of the variables X1 and X2:=E[ log⁡2(P(X1,X2)P(X1)P(X2))]=∑i=1m∑j=1m′pij log⁡2(pijpi·p·j)=H(X2)H(X2|X1)=H(X1)H(X1|X2)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9A6B18-B174-445B-AD28-3B52E1ADF0E0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TCI(X1,X2,X3): Total correlation information of three random variables H(X1)+H(X2)+H(X3)−H(X1,X2,X3)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9A6B18-B174-445B-AD28-3B52E1ADF0E0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3WII(X1,X2,X3): Three-way interaction information of three random variables H(X1,X2)+H(X1,X3)+H(X2,X3)−H(X1)−H(X2)−H(X3)−H(X1,X2,X3)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9A6B18-B174-445B-AD28-3B52E1ADF0E0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diagram of the search process.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9A6B18-B174-445B-AD28-3B52E1ADF0E0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b/bbw0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ib/bbw0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ib/bbw0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ib/bbw0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bib/bbw0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bib/bbw0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bib/bbw0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Brief Bioinform</a:t>
            </a:r>
            <a:r>
              <a:rPr lang="en-US" altLang="en-US" sz="1000">
                <a:solidFill>
                  <a:srgbClr val="333333"/>
                </a:solidFill>
              </a:rPr>
              <a:t>, Volume 19, Issue 1, January 2018, Pages 136–147,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https://doi.org/10.1093/bib/bbw086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H(X1): Entropy of a random variable X</a:t>
            </a:r>
            <a:r>
              <a:rPr lang="en-US" altLang="en-US" b="0" baseline="-25000"/>
              <a:t>1</a:t>
            </a:r>
            <a:r>
              <a:rPr lang="en-US" altLang="en-US" b="0"/>
              <a:t>:=E[ log⁡2(1P(X))]=−∑i=1mpi log⁡2(pi)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49500" y="1371600"/>
            <a:ext cx="44577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Brief Bioinform</a:t>
            </a:r>
            <a:r>
              <a:rPr lang="en-US" altLang="en-US" sz="1000">
                <a:solidFill>
                  <a:srgbClr val="333333"/>
                </a:solidFill>
              </a:rPr>
              <a:t>, Volume 19, Issue 1, January 2018, Pages 136–147,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https://doi.org/10.1093/bib/bbw086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H(X1,X2): Joint entropy of the two random variables X</a:t>
            </a:r>
            <a:r>
              <a:rPr lang="en-US" altLang="en-US" b="0" baseline="-25000"/>
              <a:t>1</a:t>
            </a:r>
            <a:r>
              <a:rPr lang="en-US" altLang="en-US" b="0"/>
              <a:t>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49500" y="1371600"/>
            <a:ext cx="44577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Brief Bioinform</a:t>
            </a:r>
            <a:r>
              <a:rPr lang="en-US" altLang="en-US" sz="1000">
                <a:solidFill>
                  <a:srgbClr val="333333"/>
                </a:solidFill>
              </a:rPr>
              <a:t>, Volume 19, Issue 1, January 2018, Pages 136–147,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https://doi.org/10.1093/bib/bbw086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H(X1|X2): Conditional entropy of the variable X</a:t>
            </a:r>
            <a:r>
              <a:rPr lang="en-US" altLang="en-US" b="0" baseline="-25000"/>
              <a:t>1</a:t>
            </a:r>
            <a:r>
              <a:rPr lang="en-US" altLang="en-US" b="0"/>
              <a:t> given the variable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49500" y="1371600"/>
            <a:ext cx="44577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Brief Bioinform</a:t>
            </a:r>
            <a:r>
              <a:rPr lang="en-US" altLang="en-US" sz="1000">
                <a:solidFill>
                  <a:srgbClr val="333333"/>
                </a:solidFill>
              </a:rPr>
              <a:t>, Volume 19, Issue 1, January 2018, Pages 136–147,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https://doi.org/10.1093/bib/bbw086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I(X1,X2): Mutual information of the variables X</a:t>
            </a:r>
            <a:r>
              <a:rPr lang="en-US" altLang="en-US" b="0" baseline="-25000"/>
              <a:t>1</a:t>
            </a:r>
            <a:r>
              <a:rPr lang="en-US" altLang="en-US" b="0"/>
              <a:t>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49500" y="1371600"/>
            <a:ext cx="44577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Brief Bioinform</a:t>
            </a:r>
            <a:r>
              <a:rPr lang="en-US" altLang="en-US" sz="1000">
                <a:solidFill>
                  <a:srgbClr val="333333"/>
                </a:solidFill>
              </a:rPr>
              <a:t>, Volume 19, Issue 1, January 2018, Pages 136–147,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https://doi.org/10.1093/bib/bbw086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TCI(X1,X2,X3): Total correlation information of three random variables H(X1)+H(X2)+H(X3)−H(X1,X2,X3)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32000" y="1371600"/>
            <a:ext cx="508245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Brief Bioinform</a:t>
            </a:r>
            <a:r>
              <a:rPr lang="en-US" altLang="en-US" sz="1000">
                <a:solidFill>
                  <a:srgbClr val="333333"/>
                </a:solidFill>
              </a:rPr>
              <a:t>, Volume 19, Issue 1, January 2018, Pages 136–147,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https://doi.org/10.1093/bib/bbw086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3WII(X1,X2,X3): Three-way interaction information of three random variables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32000" y="1371600"/>
            <a:ext cx="508245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Brief Bioinform</a:t>
            </a:r>
            <a:r>
              <a:rPr lang="en-US" altLang="en-US" sz="1000">
                <a:solidFill>
                  <a:srgbClr val="333333"/>
                </a:solidFill>
              </a:rPr>
              <a:t>, Volume 19, Issue 1, January 2018, Pages 136–147,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https://doi.org/10.1093/bib/bbw086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Flow diagram of the search process.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67000" y="1371600"/>
            <a:ext cx="381622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21</Paragraphs>
  <Slides>7</Slides>
  <Notes>7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8">
      <vt:lpstr>13_Office Theme</vt:lpstr>
      <vt:lpstr>Figure 1 H(X1): Entropy of a random variable X1:=E[ log⁡2(1P(X))]=−∑i=1mpi log⁡2(pi)
</vt:lpstr>
      <vt:lpstr>Figure 2 H(X1,X2): Joint entropy of the two random variables X1 and ...</vt:lpstr>
      <vt:lpstr>Figure 3 H(X1|X2): Conditional entropy of the variable X1 given the variable ...</vt:lpstr>
      <vt:lpstr>Figure 4 I(X1,X2): Mutual information of the variables X1 and ...</vt:lpstr>
      <vt:lpstr>Figure 5 TCI(X1,X2,X3): Total correlation information of three random variables H(X1)+H(X2)+H(X3)−H(X1,X2,X3)
</vt:lpstr>
      <vt:lpstr>Figure 6 3WII(X1,X2,X3): Three-way interaction information of three random variables ...</vt:lpstr>
      <vt:lpstr>Figure 7 Flow diagram of the search process.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2024-04-26T16:58:12Z</dcterms:modified>
</cp:coreProperties>
</file>