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DCB65-28ED-45CE-A72D-3AEDF978A6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8D9F2E-EB33-43D7-BD1D-2A13C3DECA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Neurocognitive test performance by the diagnostic group. ADHD = attention deficit/hyperactivity disorder group; DEP = depressive symptom group; WAIS VCI = Wechsler Adult Intelligence Scale-third edition Verbal Comprehension Index; WAIS POI = Wechsler Adult Intelligence Scale-third edition Perceptual Organization Index; WAIS WMI = Wechsler Adult Intelligence Scale-third edition Perceptual Working Memory Index; WAIS PSI = Wechsler Adult Intelligence Scale-third edition Processing Speed Index; WJ PS = Woodcock–Johnson-third edition Processing Speed; WMS LMI = Wechsler Memory Scales-third edition Logical Memory Immediate; WMS LM II = Wechsler Memory Scales-third edition Logical Memory Delayed Recall. Dagger denotes scores converted from scaled scores (M = 10, SD = 3) to standard scores (M = 100, SD = 15). *ADHD + DEP &lt; ADHD and **ADHD + DEP &lt; ADHD and ADHD + DEP &lt; DEP.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1529B-46F1-47DE-97FD-353D4AB423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5, August 2011,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Neurocognitive test performance by the diagnostic group. ADHD = attention deficit/hyperactivity disorder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054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Neurocognitive test performance by the diagnostic group. ADHD = attention deficit/hyperactivity disorder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2024-04-26T19:09:03Z</dcterms:modified>
</cp:coreProperties>
</file>