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ED8392F-F824-4595-81E6-9E2B0E0A746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C230E5F-26C0-4E3E-AFAB-61D90E3D67C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Behavioral data. (A) Identification functions for the phonemic (full trace) and nonphonemic (stippled trace) continua, computed from data collected during the familiarization procedure. (B) ABX discrimination accuracy and (C) RT functions for three token-pairs from each continuum, computed from data collected in the scanner (n = 25). RT was measured from the onset of X. Error bars represent standard errors.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9EBFB1-B252-4C9F-B75C-E80AD7DBBD9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4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10, October 2005, Pages 1621–1631, </a:t>
            </a:r>
            <a:r>
              <a:rPr lang="en-US" altLang="en-US" sz="1000">
                <a:solidFill>
                  <a:srgbClr val="333333"/>
                </a:solidFill>
                <a:hlinkClick r:id="rId3"/>
              </a:rPr>
              <a:t>https://doi.org/10.1093/cercor/bhi040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Behavioral data. (A) Identification functions for the phonemic (full trace) and nonphonemic (stippled trace)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Behavioral data. (A) Identification functions for the phonemic (full trace) and nonphonemic (stippled trace)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2024-09-20T01:35:04Z</dcterms:modified>
</cp:coreProperties>
</file>