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318E4-B1FC-427B-BC09-69FBFC5246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867EA8-2721-46C1-B457-146CF257C7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3202D2-E852-4AE8-81B0-597B1BB82D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2024-04-26T01:15:57Z</dcterms:modified>
</cp:coreProperties>
</file>