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92B93-7994-479C-A284-7AEDA91E09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D38A5-1952-4DD3-8403-ED586FE7A0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DAFDB-3788-4678-A46C-508B8E2AB7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2024-04-26T23:00:39Z</dcterms:modified>
</cp:coreProperties>
</file>