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90BE9B-B16B-4E4B-B9D4-C48977244E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4E4A58-996D-4679-B323-84C0618D62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49DD3B-A900-4C12-B559-594070593D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2024-04-27T00:59:07Z</dcterms:modified>
</cp:coreProperties>
</file>