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3B5503-9714-449D-84D2-890165233D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772A7C-89AF-4D6A-9F6F-70C5969663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45411-8C6F-471F-8405-F965BCABD9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2024-04-27T01:28:20Z</dcterms:modified>
</cp:coreProperties>
</file>