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D94EC-5F27-4334-8973-BD2B0352DD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A887F-3EE7-483A-BEAD-C6F5D957AF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3-D Sholl analyses of local projection neurons from young (black lines) and old (gray lines) macaque monkeys in apical (A, C, E) and basal dendrites (B, D, F). Asterisks indicate statistically significant differences across the dendritic tree (*P &lt; 0.05). Values represent means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1F129-C50F-44C0-A7C3-EACEB5E78A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2248–2268, </a:t>
            </a:r>
            <a:r>
              <a:rPr lang="en-US" altLang="en-US" sz="1000">
                <a:solidFill>
                  <a:srgbClr val="333333"/>
                </a:solidFill>
                <a:hlinkClick r:id="rId3"/>
              </a:rPr>
              <a:t>https://doi.org/10.1093/cercor/bhn242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3-D Sholl analyses of local projection neurons from young (black lines) and old (gray lines) macaque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3-D Sholl analyses of local projection neurons from young (black lines) and old (gray lines) macaque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2024-04-26T04:01:12Z</dcterms:modified>
</cp:coreProperties>
</file>