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38263-11DD-48EE-B366-E44C24B0AC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5CF521-A6C2-43F3-8E01-8EFA9264EF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7456F-BA56-452E-964A-29866D1CA4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2024-04-26T05:32:24Z</dcterms:modified>
</cp:coreProperties>
</file>