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FE82E-670E-486B-B53E-3B39A6CCE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930BC-A654-40DC-81BF-41CF4BEF0C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B80B1-69FB-4DE4-9779-1D8903B859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2024-04-26T16:08:51Z</dcterms:modified>
</cp:coreProperties>
</file>