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A1E6B2-6F02-4BC7-90C7-AD0D09E42A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1565F2-F073-4893-AC4B-0BB272718C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Insulin synthesis is not affected, but insulin secretion is impaired by mutant huntingtin in 832/13 INS-1 cells. (A) Absolute values of insulin release in 832/13 INS-1 cells overexpressing 17Q or 69Q huntingtin under baseline or stimulatory conditions. Insulin levels at low glucose (17Q 5.9 ± 0.66; 69Q 7.6 ± 1.2, P= NS), at high glucose (17Q 47.6 ± 9.0; 69Q 27.7 ± 5.2, P = 0.03). (B) Fold changes of insulin section at high- compared with low-glucose levels in 17Q and 69Q cells (17Q 9.0 ± 2.3; 69Q 3.9 ± 0.8, P = 0.03). Error bars: ± SEM, *P &lt; 0.05. (C) Total insulin content in 832/13 INS-1 cells expressing 17Q or 69Q huntingtin. (D) Insulin and phogrin double-immunostaining in 832/13 INS-1 cells overexpressing 17Q or 69Q huntingtin. The patterns of expression are similar. Scale bars: 5 µm. (E) Cell death in 832/13 INS-1 cells transduced with 17Q or 69Q huntingtin or non-transduced (0Q) control cells. Cell death was assessed with annexin V-FITC. Y-axis: percentage of total cell number. Error bars: ±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8D7853-C3BC-4546-8B69-88F0ECF4F9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3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20, 15 October 2009, Pages 3942–3954,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https://doi.org/10.1093/hmg/ddp336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Insulin synthesis is not affected, but insulin secretion is impaired by mutant huntingtin in 832/13 INS-1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Insulin synthesis is not affected, but insulin secretion is impaired by mutant huntingtin in 832/13 INS-1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2024-04-26T04:00:20Z</dcterms:modified>
</cp:coreProperties>
</file>