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4D6A0-910A-4ABF-B913-68B0365814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5C393-AA80-4D30-B676-CBC281084A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512FA4-2277-4A39-9960-76126DAD45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2024-04-26T08:26:49Z</dcterms:modified>
</cp:coreProperties>
</file>