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BE74F-6E12-4EF9-8B0E-EE747B7F33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8083D3-2AB3-4086-B844-010C6BABB0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BF7AA4-4282-4408-A91F-6DD3857316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1.15.13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91, Issue 15, 4 August 1999, Pages 1304–1309,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https://doi.org/10.1093/jnci/91.15.1304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Trial design.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Trial design.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2024-05-01T21:24:22Z</dcterms:modified>
</cp:coreProperties>
</file>