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3C5970-296D-4F58-AD5F-2E8EA7FD7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F1CAF-A7CF-4CEB-B2E1-7F23C52CA4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A778F-21AE-4F6A-94DE-6531ED5946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2024-04-26T03:12:11Z</dcterms:modified>
</cp:coreProperties>
</file>