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9F25EE-8A83-42E7-ABB6-5D5B239225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AB51E7-0B97-48C9-A6BF-E46F28A9C6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Cerebral activation during discrimination of affective and linguistic intonation. Significantly activated areas as compared to rest are projected upon the cortical surface of a template brain and upon an axial slice at the level of the thalamus (z = 9 mm). Both tasks yielded a right-ward lateralization at the level of the dorsolateral frontal cortex and bilateral responses within the superior temporal gyrus, thalamus and cerebellum. Activation of the left primary sensorimotor hand-area is associated with movement of the right index finger, required to answer the discrimination task. (SPM99, random-effect-analysis, T &gt; 4.30, k &gt; 35, P  4.30, k &gt; 35, P &lt; 0.05, 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14 N 12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2C4532-4734-4787-A51B-9C113FA74D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1384–1389,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Cerebral activation during discrimination of affective and linguistic intonation. Significantly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Cerebral activation during discrimination of affective and linguistic intonation. Significantly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2024-04-26T13:32:27Z</dcterms:modified>
</cp:coreProperties>
</file>