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9C9F9-FFAD-45F4-B124-175FB741E1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E6480-724E-40C9-874F-4A35818058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C810D0-7D14-4460-99B0-51AFB8885C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2024-04-27T02:03:18Z</dcterms:modified>
</cp:coreProperties>
</file>