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B3B4A-7EB9-4B9F-AABC-609F9EB7FB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DE182-368E-44F2-A6BC-0FA1D5A564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010497-999C-43EF-ABFC-590DAC4CE0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2024-04-27T03:34:22Z</dcterms:modified>
</cp:coreProperties>
</file>