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EDAB77-1ED4-4BC6-9DEC-D8F3907D72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1DFBF3-99A1-4748-9D17-A5A4FACC20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431F65-080A-403B-B99C-FB0B66213E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2024-04-26T03:48:49Z</dcterms:modified>
</cp:coreProperties>
</file>