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FE0920-BEC9-45D9-90D3-01B2D4DDD7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794854-53EE-4123-BA4E-B38D01B6CA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Identification and functional analysis of transcripts exhibiting extreme differential expression during erythropoiesis. (A) The heatmaps characterize transcripts that display the most significant differential expression, with a fold change &gt;10 between any two pairwise comparisons among the four differentiation stages examined and having an expression level of FPKM &gt;0.1 in at least three differentiation stages. Expression levels (in FPKM) of transcripts were normalized to those on day 4, and then a binary logarithmic transformation of fold-change values were plotted to generate the heatmap by hierarchical clustering. (B) The line plots depict the expression pattern of each gene cluster during erythroid differentiation on a binary logarithmic scale. The minimum of −20 in the plots represents an artifact of data analysis, as performed in Figure 5B.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276C3A-92CE-449C-85B2-B7980EE949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4528–4542,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Identification and functional analysis of transcripts exhibiting extreme differential expression during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Identification and functional analysis of transcripts exhibiting extreme differential expression during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2024-04-26T23:33:54Z</dcterms:modified>
</cp:coreProperties>
</file>