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48F4D-5276-4C9F-A73F-59E6EBFF9E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50D10-C667-46BC-9554-7E21104B73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Dipole locations. ECD for D2 (red) and D5 (blue) projected onto the individual's anatomical MRI for a representative subject through the experimental blocks of B0–B6.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9C5BE-2092-4D58-9F40-394208839F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Theta angle interaction. In polar BESA coordinates, for D2 and D5 with time (P &lt; 0.014), average theta values. Note that during the maximum ED (block B3), the 2 sources moved in opposite directions.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9C5BE-2092-4D58-9F40-394208839FB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Phi angle interaction. In polar BESA coordinates, for D2 and D5 with time (P &lt; 0.05), average phi values. During maximum ED (block B3), the dipole representing D2 moved more anteriorly.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9C5BE-2092-4D58-9F40-394208839FB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Description of polar BESA coordinates of an ECD (blue) on a representative subject's anatomical MRI. Cartesian axes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9C5BE-2092-4D58-9F40-394208839FB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procedure. Flow chart of MEG recordings: bars represent MEG recordings (upper right). View of the palmar surface of a right hand without webbing with the positions of the stimulating and SNAP recording electrodes (left); the same view during webbing (right); a sample SNAP recording (upper left).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9C5BE-2092-4D58-9F40-394208839FB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ED with time. The 3D distance between the sources activated during electric stimulation of D2 and D5 (experimental blocks) follows a trend similar for all subjects (thin lines). The mean ED is indicated with thick line. Lines at 0 h and 5 h indicate starting and ending of webbing condition,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9C5BE-2092-4D58-9F40-394208839FB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ED values and standard deviation. Statistical significance with respect to B0 is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9C5BE-2092-4D58-9F40-394208839FB3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ED for the experiment performed on subject 1 and 3 with the same stimulation sequence without finger webbing. Without webbing, the ED between the sources activated during electric stimulation of D2 and D5 remains at the same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9C5BE-2092-4D58-9F40-394208839FB3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Dipole locations. ECD for D2 (red) and D5 (blue) projected onto the individual's anatomical MRI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402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Theta angle interaction. In polar BESA coordinates, for D2 and D5 with time (P &lt; 0.014), average theta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507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Phi angle interaction. In polar BESA coordinates, for D2 and D5 with time (P &lt; 0.05), average phi values.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76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Description of polar BESA coordinates of an ECD (blue) on a representative subject's anatomical MRI.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24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procedure. Flow chart of MEG recordings: bars represent MEG recordings (upper right). View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936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ED with time. The 3D distance between the sources activated during electric stimulation of D2 and D5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58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Mean ED values and standard deviation. Statistical significance with respect to B0 is indicated.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19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ED for the experiment performed on subject 1 and 3 with the same stimulation sequence without finger webbing.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227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3. Dipole locations. ECD for D2 (red) and D5 (blue) projected onto the individual's anatomical MRI for a ...</vt:lpstr>
      <vt:lpstr>Figure 4. Theta angle interaction. In polar BESA coordinates, for D2 and D5 with time (P &lt; 0.014), average theta ...</vt:lpstr>
      <vt:lpstr>Figure 5. Phi angle interaction. In polar BESA coordinates, for D2 and D5 with time (P &lt; 0.05), average phi values. ...</vt:lpstr>
      <vt:lpstr>Figure 2. Description of polar BESA coordinates of an ECD (blue) on a representative subject's anatomical MRI. ...</vt:lpstr>
      <vt:lpstr>Figure 1. Experimental procedure. Flow chart of MEG recordings: bars represent MEG recordings (upper right). View of ...</vt:lpstr>
      <vt:lpstr>Figure 6. ED with time. The 3D distance between the sources activated during electric stimulation of D2 and D5 ...</vt:lpstr>
      <vt:lpstr>Figure 7. Mean ED values and standard deviation. Statistical significance with respect to B0 is indicated.
</vt:lpstr>
      <vt:lpstr>Figure 8. ED for the experiment performed on subject 1 and 3 with the same stimulation sequence without finger webbing.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2024-04-26T17:49:30Z</dcterms:modified>
</cp:coreProperties>
</file>