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9EEF7F-A3E7-42B6-BD66-6091A415A4A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E58256-389D-4623-8850-0D17C323747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D1E380-08BB-4E0A-AE8A-B39540D0D00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2024-09-20T02:28:23Z</dcterms:modified>
</cp:coreProperties>
</file>