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A18BD1-1008-4FE4-916F-4DE917A9D2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E1453-809B-4592-ABFF-26FA6BA117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44C5BD-C901-4B27-917A-0D9B6EF985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2024-09-19T10:10:43Z</dcterms:modified>
</cp:coreProperties>
</file>