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74FC6FC-775D-46A2-83CE-8B249C65D11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01FBB67-0BEA-48E2-BB54-72A2015C06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Coronal, sagittal, and oblique images of mean diffusion images and superimposed tractography pathways at (A) W17, (B) W20, (C) W24, (D) W31, and (E) W40. CP: cortical plate, SP: subplate, IZ: intermediate zone, VZ: ventricular zone. g: ganglionic eminence, h: cingulum, i: callosal pathway, l: corticocortical pathways (parietotemporal).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2011. Published by Oxford University Press. All rights reserved. For permissions, please e-mail: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59217D5-BF89-47FE-9E19-2CA0B39FD08A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r126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22, Issue 2, February 2012, Pages 455–464,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https://doi.org/10.1093/cercor/bhr126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3. </a:t>
            </a:r>
            <a:r>
              <a:rPr lang="en-US" altLang="en-US" b="0"/>
              <a:t>Coronal, sagittal, and oblique images of mean diffusion images and superimposed tractography pathways at (A)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3. Coronal, sagittal, and oblique images of mean diffusion images and superimposed tractography pathways at (A)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2024-09-20T01:40:34Z</dcterms:modified>
</cp:coreProperties>
</file>