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36C894-8379-4D4E-A1C7-38E2457CA7F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6DFABE-11EF-420B-A0B3-0E6D5D3A7D3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Coronal, sagittal, and oblique images of mean diffusion images and superimposed tractography pathways at (A) W17, (B) W20, (C) W24, (D) W31, and (E) W40. CP: cortical plate, SP: subplate, IZ: intermediate zone, VZ: ventricular zone. g: ganglionic eminence, h: cingulum, i: callosal pathway, l: corticocortical pathways (parietotemporal).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CA016E-E06A-4189-BA2C-9FA67305BBD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12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2, February 2012, Pages 455–464,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https://doi.org/10.1093/cercor/bhr126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Coronal, sagittal, and oblique images of mean diffusion images and superimposed tractography pathways at (A)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Coronal, sagittal, and oblique images of mean diffusion images and superimposed tractography pathways at (A)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2024-09-18T22:12:25Z</dcterms:modified>
</cp:coreProperties>
</file>