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9FF39-1F8B-4EC1-81B3-67F7CF6FAC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48B13-F03D-4521-84A3-797CF90379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Coronal, sagittal, and oblique images of mean diffusion images and superimposed tractography pathways at (A) W17, (B) W20, (C) W24, (D) W31, and (E) W40. CP: cortical plate, SP: subplate, IZ: intermediate zone, VZ: ventricular zone. g: ganglionic eminence, h: cingulum, i: callosal pathway, l: corticocortical pathways (parietotemporal).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D62AB-2003-4C5B-852A-EFA5273702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455–464,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Coronal, sagittal, and oblique images of mean diffusion images and superimposed tractography pathways at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Coronal, sagittal, and oblique images of mean diffusion images and superimposed tractography pathways at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2024-05-08T02:33:47Z</dcterms:modified>
</cp:coreProperties>
</file>