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4EB1B-969D-4448-9A51-311077C2F5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DEA14-4C90-4F10-B2DA-6EE8D7EC8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Building Societies Converters and Assets from 1990 (£ million). Source: BSA Yearbook 1990 and 1989.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C4DB9-088D-47DF-B0BB-FF76BC3C8E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q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12, Issue 1, January 2012, Pages 157–181,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https://doi.org/10.1093/jeg/lbq055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Map of Building Societies Converters and Assets from 1990 (£ million). Source: BSA Yearbook 1990 and 1989.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Map of Building Societies Converters and Assets from 1990 (£ million). Source: BSA Yearbook 1990 and 1989.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2024-05-01T21:41:01Z</dcterms:modified>
</cp:coreProperties>
</file>