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66CFE-B71D-4DB3-A708-1272E15304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81C3A-F7F4-484B-B155-85C81C7B26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of the HPA axis is not impaired in ΔMat mice. Plasma CORT levels were assayed under basal conditions in the evening (7 pm) and morning (9 am) or shortly after a restraint stress (mice were placed in a ventilated 50 ml plastic tube for 30 min). The numbers of individuals analysed are indicated above the histograms. All data are presented as means ± SEM. ***P &lt; 0.001 and **P &lt; 0.01.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99BA8-9175-423E-B79A-426CC4FDC5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5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4, 15 February 2016, Pages 728–739, </a:t>
            </a:r>
            <a:r>
              <a:rPr lang="en-US" altLang="en-US" sz="1000">
                <a:solidFill>
                  <a:srgbClr val="333333"/>
                </a:solidFill>
                <a:hlinkClick r:id="rId3"/>
              </a:rPr>
              <a:t>https://doi.org/10.1093/hmg/ddv510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of the HPA axis is not impaired in ΔMat mice. Plasma CORT levels were assayed under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Activation of the HPA axis is not impaired in ΔMat mice. Plasma CORT levels were assayed under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2024-05-01T22:02:22Z</dcterms:modified>
</cp:coreProperties>
</file>