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32441-8039-4C6A-B8C8-400175D403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C7751C-0477-499B-92D2-AC89F5D4D8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8189F4-8A00-43F5-941C-B055EF30A5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2024-04-26T08:38:08Z</dcterms:modified>
</cp:coreProperties>
</file>