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6162C-A66A-483C-86AC-6A8AB6385B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8DBE7-47BB-48F7-B64B-EB266DD097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Mutations in the Cys2 Subdomain increase the phosphotransferase activity of PKCγ in vitro. Anti-GFP immunoprecipitates from cells expressing wild-type (WT), G118D, and C150F PKCγ were assayed for kinase activity using a PKC-peptide substrate. *Differs from wild-type at P &lt; 0.01 by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128 No. 2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1F3CE-C9FB-4BAA-9B00-606D08622D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3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2, February 2005, Pages 436–442,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https://doi.org/10.1093/brain/awh378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Mutations in the Cys2 Subdomain increase the phosphotransferase activity of PKCγ in vitro. Anti-GFP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Mutations in the Cys2 Subdomain increase the phosphotransferase activity of PKCγ in vitro. Anti-GFP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2024-05-01T21:43:54Z</dcterms:modified>
</cp:coreProperties>
</file>