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0DFE2D-304F-4908-8734-9B33DD20EF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B18CA1-211D-4BCC-8A95-BCC35D93AC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0FDFB2-672E-4D39-B85C-B376AC5ED9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2024-04-26T20:41:30Z</dcterms:modified>
</cp:coreProperties>
</file>