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FE5A57-445B-42E3-98FD-8536AAD233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561169-BD6B-4DDC-93E1-6BCF4A3359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28290-D4C1-4057-80C0-F6284CFD5D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2024-04-26T12:06:04Z</dcterms:modified>
</cp:coreProperties>
</file>