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1CB5B-9B15-4373-915D-7A4013556C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3B3F56-1D7A-436F-9590-94D044C7A0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FA883-0607-405C-9448-5FA9E2A5DB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2024-05-01T21:48:41Z</dcterms:modified>
</cp:coreProperties>
</file>