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BF5B8E-C802-4F3F-AB36-96968007C45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1563D9B-DBFB-4F44-84C6-21270D31F6B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Peromyscus perfulvus approaching nest located just inside entrance to the Tiamaro Mine, 4 km southeast of Lajas del Bosque, Michoacan, Mexico (19°13′43″N, 100°28′39″W, 1,010 m). Photograph by Cornelio Sánchez-Hernández.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5F57AD-997C-4872-A81B-54E153F96AC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Dorsal, ventral, and lateral views of skull and lateral view of mandible of adult female Peromyscus perfulvus from 1.5 km south of Petembo, Michoacan, Mexico (19°06.922′N, 101°29.979′W, 1,227 m; catalog no. 2749, M. L. Romero-Almaraz). Greatest length of skull is 30.45 mm. Photograph by Cornelio Sánchez-Hernández.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5F57AD-997C-4872-A81B-54E153F96AC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Geographic distribution of Peromyscus perfulvus in Mexico. Subspecies are: 1, P. perfulvus chysopus; and 2, P. perfulvus perfulvus. Modified from Hall (1981) and Carleton (1989).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5F57AD-997C-4872-A81B-54E153F96AC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Peromyscus perfulvus in elevated vegetation, which is typical for the species. Photograph taken at the Chamela Biological Station, Jalisco, Mexico (19°29′51″N, 105°02′39″W, 106 m) by Cornelio Sánchez-Hernández.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5F57AD-997C-4872-A81B-54E153F96AC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44/833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44/833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44/833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644/833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833, 27 May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https://doi.org/10.1644/833.1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Peromyscus perfulvus approaching nest located just inside entrance to the Tiamaro Mine, 4 km southeast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093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833, 27 May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https://doi.org/10.1644/833.1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Dorsal, ventral, and lateral views of skull and lateral view of mandible of adult female Peromyscus perfulvus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114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833, 27 May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https://doi.org/10.1644/833.1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Geographic distribution of Peromyscus perfulvus in Mexico. Subspecies are: 1, P. perfulvus chysopus; and 2,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344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833, 27 May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https://doi.org/10.1644/833.1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Peromyscus perfulvus in elevated vegetation, which is typical for the species. Photograph taken at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592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 Peromyscus perfulvus approaching nest located just inside entrance to the Tiamaro Mine, 4 km southeast of ...</vt:lpstr>
      <vt:lpstr>Figure 2 Dorsal, ventral, and lateral views of skull and lateral view of mandible of adult female Peromyscus perfulvus ...</vt:lpstr>
      <vt:lpstr>Figure 3 Geographic distribution of Peromyscus perfulvus in Mexico. Subspecies are: 1, P. perfulvus chysopus; and 2, ...</vt:lpstr>
      <vt:lpstr>Figure 4 Peromyscus perfulvus in elevated vegetation, which is typical for the species. Photograph taken at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2024-04-26T12:24:01Z</dcterms:modified>
</cp:coreProperties>
</file>