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FD85CB-92C3-47D2-94C2-8D686536BB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CF381-C973-4DA8-AD89-C069C0B707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Comparison of the estimates of optimal direction of motion (for unidirectional cells) or axis of motion (for bidirectional cells) obtained through stimulation with solid and camouflaged bars. The grey area encompasses all neurons for which the angular estimates obtained with the two types of stimulus were within 30° of each other. The designation ‘pan’ along the axis of ordinates indicates those NCI cells that showed no selectivity to the direction of motion of camouflaged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543B2-7616-4164-99F0-A4E03218046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1132–1145, </a:t>
            </a:r>
            <a:r>
              <a:rPr lang="en-US" altLang="en-US" sz="1000">
                <a:solidFill>
                  <a:srgbClr val="333333"/>
                </a:solidFill>
                <a:hlinkClick r:id="rId3"/>
              </a:rPr>
              <a:t>https://doi.org/10.1093/cercor/12.11.1132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Comparison of the estimates of optimal direction of motion (for unidirectional cells) or axis of motion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Comparison of the estimates of optimal direction of motion (for unidirectional cells) or axis of motion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2024-04-26T19:16:12Z</dcterms:modified>
</cp:coreProperties>
</file>