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B4F560-B2C3-41DB-B666-ECB92343D1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0DA208-43A4-47ED-8A8B-1E141AF41F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Calibration tunability. The offset frequency f0 of the comb can be varied and a constant shift of all lines will be measured. The measured shifts agree with the set values Δf0 within the statistical uncertainty σ, which itself is close to the photon noise of 0.22 MHz (11 cm s−1), averaged over 10 exposures of 80 s each. Note that Δf0= 1 MHz corresponds to 0.51 cm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The Authors. Journal compilation © 2010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192D21-4909-4869-850A-AB04BB327F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745-3933.2010.00850.x"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 Lett</a:t>
            </a:r>
            <a:r>
              <a:rPr lang="en-US" altLang="en-US" sz="1000">
                <a:solidFill>
                  <a:srgbClr val="333333"/>
                </a:solidFill>
              </a:rPr>
              <a:t>, Volume 405, Issue 1, June 2010, Pages L16–L20, </a:t>
            </a:r>
            <a:r>
              <a:rPr lang="en-US" altLang="en-US" sz="1000">
                <a:solidFill>
                  <a:srgbClr val="333333"/>
                </a:solidFill>
                <a:hlinkClick r:id="rId3"/>
              </a:rPr>
              <a:t>https://doi.org/10.1111/j.1745-3933.2010.00850.x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Calibration tunability. The offset frequency f</a:t>
            </a:r>
            <a:r>
              <a:rPr lang="en-US" altLang="en-US" b="0" baseline="-25000"/>
              <a:t>0</a:t>
            </a:r>
            <a:r>
              <a:rPr lang="en-US" altLang="en-US" b="0"/>
              <a:t> of the comb can be varied and a constant shift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671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1 Calibration tunability. The offset frequency f0 of the comb can be varied and a constant shift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2024-04-26T17:07:09Z</dcterms:modified>
</cp:coreProperties>
</file>