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2BED3-41BB-4C92-9DB0-669C9E227A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DF8892-05D3-43C1-A3E9-3C4CAEFA4F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Hypothetical neural networks for learning of VDT before and after the LS formation. Enclosed ROI names indicate significantly activated areas compared with the VMT, and shaded ones indicate no activation in each condition. Solid and broken lines between brain regions are adopted on positive and negative correlations commonly observed in both subjects, respectively. The tickness of these lines indicates intensity of value in correlation coefficients. Abbreviations are identical to those indicated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3FC2A2-847E-492D-A165-EA7651DDB2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796–801, </a:t>
            </a:r>
            <a:r>
              <a:rPr lang="en-US" altLang="en-US" sz="1000">
                <a:solidFill>
                  <a:srgbClr val="333333"/>
                </a:solidFill>
                <a:hlinkClick r:id="rId3"/>
              </a:rPr>
              <a:t>https://doi.org/10.1093/cercor/bhh180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Hypothetical neural networks for learning of VDT before and after the LS formation. Enclosed ROI names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Hypothetical neural networks for learning of VDT before and after the LS formation. Enclosed ROI names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2024-04-26T23:34:34Z</dcterms:modified>
</cp:coreProperties>
</file>