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3B21A-E5E9-4B0D-8BC2-8BBD0C9A00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21B4A-E41E-4319-8AD7-FE87948C53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9B4EC-8CD2-48BB-B848-8C1E32870D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2024-04-26T13:27:25Z</dcterms:modified>
</cp:coreProperties>
</file>