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5933C-F861-471C-B5A3-9E0F843617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117D2B-30A8-4037-B28A-66D33D3EDA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87150-2548-4DD5-88F5-50587E4652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2024-04-26T15:51:22Z</dcterms:modified>
</cp:coreProperties>
</file>